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6"/>
  </p:notesMasterIdLst>
  <p:sldIdLst>
    <p:sldId id="256" r:id="rId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666"/>
  </p:normalViewPr>
  <p:slideViewPr>
    <p:cSldViewPr snapToGrid="0" showGuides="1">
      <p:cViewPr varScale="1">
        <p:scale>
          <a:sx n="66" d="100"/>
          <a:sy n="66" d="100"/>
        </p:scale>
        <p:origin x="1560" y="66"/>
      </p:cViewPr>
      <p:guideLst>
        <p:guide orient="horz" pos="3368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Ferreira" userId="7e0a906f-1f31-4e90-8f15-2e0c504fe2ad" providerId="ADAL" clId="{CC75D262-276C-4396-9291-CEC4E15F755B}"/>
    <pc:docChg chg="undo custSel modSld">
      <pc:chgData name="Monica Ferreira" userId="7e0a906f-1f31-4e90-8f15-2e0c504fe2ad" providerId="ADAL" clId="{CC75D262-276C-4396-9291-CEC4E15F755B}" dt="2025-12-12T09:54:50.988" v="121" actId="478"/>
      <pc:docMkLst>
        <pc:docMk/>
      </pc:docMkLst>
      <pc:sldChg chg="delSp modSp mod">
        <pc:chgData name="Monica Ferreira" userId="7e0a906f-1f31-4e90-8f15-2e0c504fe2ad" providerId="ADAL" clId="{CC75D262-276C-4396-9291-CEC4E15F755B}" dt="2025-12-12T09:54:50.988" v="121" actId="478"/>
        <pc:sldMkLst>
          <pc:docMk/>
          <pc:sldMk cId="2486875898" sldId="256"/>
        </pc:sldMkLst>
        <pc:spChg chg="del">
          <ac:chgData name="Monica Ferreira" userId="7e0a906f-1f31-4e90-8f15-2e0c504fe2ad" providerId="ADAL" clId="{CC75D262-276C-4396-9291-CEC4E15F755B}" dt="2025-12-12T09:54:50.988" v="121" actId="478"/>
          <ac:spMkLst>
            <pc:docMk/>
            <pc:sldMk cId="2486875898" sldId="256"/>
            <ac:spMk id="2" creationId="{08288E0A-561A-C9DF-D398-09B0A9CBCB0B}"/>
          </ac:spMkLst>
        </pc:spChg>
        <pc:spChg chg="mod">
          <ac:chgData name="Monica Ferreira" userId="7e0a906f-1f31-4e90-8f15-2e0c504fe2ad" providerId="ADAL" clId="{CC75D262-276C-4396-9291-CEC4E15F755B}" dt="2025-12-12T09:54:45.609" v="119" actId="14100"/>
          <ac:spMkLst>
            <pc:docMk/>
            <pc:sldMk cId="2486875898" sldId="256"/>
            <ac:spMk id="15" creationId="{09C53138-7059-DA51-A5B8-BB34F49304A9}"/>
          </ac:spMkLst>
        </pc:spChg>
        <pc:spChg chg="mod">
          <ac:chgData name="Monica Ferreira" userId="7e0a906f-1f31-4e90-8f15-2e0c504fe2ad" providerId="ADAL" clId="{CC75D262-276C-4396-9291-CEC4E15F755B}" dt="2025-12-12T09:54:48.521" v="120" actId="14100"/>
          <ac:spMkLst>
            <pc:docMk/>
            <pc:sldMk cId="2486875898" sldId="256"/>
            <ac:spMk id="16" creationId="{1AB6FA56-1597-F446-5C17-7A8A988C89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48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338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63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518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056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074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1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06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2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12/12/2025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5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410DD-FA5D-C78B-CA95-0D4121110C6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9350" cy="1069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2" y="1179972"/>
            <a:ext cx="7390787" cy="650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60" y="9108933"/>
            <a:ext cx="8777581" cy="932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811266" y="2109021"/>
            <a:ext cx="1094653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  <a:endParaRPr lang="pt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pt-PT" sz="3200" dirty="0"/>
              <a:t>MESTRIA COMPACTOS FENÓLICOS, LDA</a:t>
            </a:r>
            <a:endParaRPr lang="en-PT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811265" y="3285941"/>
            <a:ext cx="8938476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</a:p>
          <a:p>
            <a:pPr algn="just"/>
            <a:r>
              <a:rPr lang="pt-PT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Implementação de tecnologias digitais, nomeadamente: desenvolvimento de website otimizado para o utilizador, criação de lojas online e presença em marketplaces e otimização de estratégias de marketing digital (SEO, SEA, Social Media Marketing, Display </a:t>
            </a:r>
            <a:r>
              <a:rPr lang="pt-PT" sz="2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Ads</a:t>
            </a:r>
            <a:r>
              <a:rPr lang="pt-PT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Mobile Marketing).</a:t>
            </a:r>
          </a:p>
          <a:p>
            <a:pPr algn="just"/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811265" y="5650217"/>
            <a:ext cx="893847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</a:p>
          <a:p>
            <a:pPr algn="just"/>
            <a:r>
              <a:rPr lang="pt-PT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Expandir a presença internacional da Mestria através de canais digitais, reforçando a visibilidade da marca, otimizando a experiência de compra online e aumentando as vendas internacionais em plataformas próprias e marketplaces.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811265" y="7865950"/>
            <a:ext cx="10946539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</a:t>
            </a:r>
          </a:p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25 000,00€</a:t>
            </a:r>
            <a:endParaRPr lang="en-PT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BAAE1DCBA6684F983656A2FF476909" ma:contentTypeVersion="13" ma:contentTypeDescription="Criar um novo documento." ma:contentTypeScope="" ma:versionID="3cefd5b3a3f38e78ddbcedfe3ee8f350">
  <xsd:schema xmlns:xsd="http://www.w3.org/2001/XMLSchema" xmlns:xs="http://www.w3.org/2001/XMLSchema" xmlns:p="http://schemas.microsoft.com/office/2006/metadata/properties" xmlns:ns2="753b700f-603e-4c88-a218-382a1d61f0c5" xmlns:ns3="59d7e7c5-93e6-49fe-b7bb-933c0432a078" targetNamespace="http://schemas.microsoft.com/office/2006/metadata/properties" ma:root="true" ma:fieldsID="86f71439089fad8d6db68a25b392f7ff" ns2:_="" ns3:_="">
    <xsd:import namespace="753b700f-603e-4c88-a218-382a1d61f0c5"/>
    <xsd:import namespace="59d7e7c5-93e6-49fe-b7bb-933c0432a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b700f-603e-4c88-a218-382a1d61f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5f5915ea-02c1-4f6a-a96c-8739364caa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7e7c5-93e6-49fe-b7bb-933c0432a07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008a49-0885-4074-a2a0-ea25158d9723}" ma:internalName="TaxCatchAll" ma:showField="CatchAllData" ma:web="59d7e7c5-93e6-49fe-b7bb-933c0432a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d7e7c5-93e6-49fe-b7bb-933c0432a078" xsi:nil="true"/>
    <lcf76f155ced4ddcb4097134ff3c332f xmlns="753b700f-603e-4c88-a218-382a1d61f0c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F078F0-1162-4AC4-A311-E81745C052B9}"/>
</file>

<file path=customXml/itemProps2.xml><?xml version="1.0" encoding="utf-8"?>
<ds:datastoreItem xmlns:ds="http://schemas.openxmlformats.org/officeDocument/2006/customXml" ds:itemID="{E4D1A961-8727-4986-B9FF-DBB01801B85B}">
  <ds:schemaRefs>
    <ds:schemaRef ds:uri="http://schemas.microsoft.com/office/2006/metadata/properties"/>
    <ds:schemaRef ds:uri="http://schemas.microsoft.com/office/infopath/2007/PartnerControls"/>
    <ds:schemaRef ds:uri="59d7e7c5-93e6-49fe-b7bb-933c0432a078"/>
    <ds:schemaRef ds:uri="753b700f-603e-4c88-a218-382a1d61f0c5"/>
  </ds:schemaRefs>
</ds:datastoreItem>
</file>

<file path=customXml/itemProps3.xml><?xml version="1.0" encoding="utf-8"?>
<ds:datastoreItem xmlns:ds="http://schemas.openxmlformats.org/officeDocument/2006/customXml" ds:itemID="{CCEA6481-EE8D-4773-9542-9923848A0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122</TotalTime>
  <Words>95</Words>
  <Application>Microsoft Office PowerPoint</Application>
  <PresentationFormat>Personalizados</PresentationFormat>
  <Paragraphs>9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Monica Ferreira</cp:lastModifiedBy>
  <cp:revision>6</cp:revision>
  <dcterms:created xsi:type="dcterms:W3CDTF">2023-01-04T14:38:01Z</dcterms:created>
  <dcterms:modified xsi:type="dcterms:W3CDTF">2025-12-12T09:54:52Z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0x01010052BAAE1DCBA6684F983656A2FF476909</vt:lpwstr>
  </property>
  <property fmtid="{D5CDD505-2E9C-101B-9397-08002B2CF9AE}" pid="3" name="MediaServiceImageTags">
    <vt:lpwstr/>
  </property>
</Properties>
</file>